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58" r:id="rId3"/>
    <p:sldId id="267" r:id="rId4"/>
    <p:sldId id="269" r:id="rId5"/>
    <p:sldId id="272" r:id="rId6"/>
    <p:sldId id="273" r:id="rId7"/>
    <p:sldId id="274" r:id="rId8"/>
    <p:sldId id="266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4E"/>
    <a:srgbClr val="00D564"/>
    <a:srgbClr val="00602E"/>
    <a:srgbClr val="00823E"/>
    <a:srgbClr val="666666"/>
    <a:srgbClr val="FF5151"/>
    <a:srgbClr val="464646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3" autoAdjust="0"/>
  </p:normalViewPr>
  <p:slideViewPr>
    <p:cSldViewPr snapToGrid="0">
      <p:cViewPr varScale="1">
        <p:scale>
          <a:sx n="89" d="100"/>
          <a:sy n="89" d="100"/>
        </p:scale>
        <p:origin x="43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89842-2CCA-4BE0-8A08-822F31B74A2C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35DA2-F09C-49A9-8C81-407F2D022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8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35DA2-F09C-49A9-8C81-407F2D0222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7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네이버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다음웹툰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다양한 </a:t>
            </a:r>
            <a:r>
              <a:rPr lang="ko-KR" altLang="en-US" baseline="0" dirty="0" err="1" smtClean="0"/>
              <a:t>웹툰</a:t>
            </a:r>
            <a:r>
              <a:rPr lang="ko-KR" altLang="en-US" baseline="0" dirty="0" smtClean="0"/>
              <a:t> 제공</a:t>
            </a:r>
            <a:endParaRPr lang="en-US" altLang="ko-KR" baseline="0" dirty="0" smtClean="0"/>
          </a:p>
          <a:p>
            <a:r>
              <a:rPr lang="ko-KR" altLang="en-US" baseline="0" dirty="0" smtClean="0"/>
              <a:t>업데이트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별점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제목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별점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순위</a:t>
            </a:r>
            <a:endParaRPr lang="en-US" altLang="ko-KR" baseline="0" dirty="0" smtClean="0"/>
          </a:p>
          <a:p>
            <a:r>
              <a:rPr lang="ko-KR" altLang="en-US" baseline="0" dirty="0" smtClean="0"/>
              <a:t>분위기 </a:t>
            </a:r>
            <a:r>
              <a:rPr lang="en-US" altLang="ko-KR" baseline="0" dirty="0" smtClean="0"/>
              <a:t>- </a:t>
            </a:r>
            <a:r>
              <a:rPr lang="ko-KR" altLang="en-US" baseline="0" dirty="0" err="1" smtClean="0"/>
              <a:t>댓글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35DA2-F09C-49A9-8C81-407F2D0222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619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네이버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다음웹툰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다양한 </a:t>
            </a:r>
            <a:r>
              <a:rPr lang="ko-KR" altLang="en-US" baseline="0" dirty="0" err="1" smtClean="0"/>
              <a:t>웹툰</a:t>
            </a:r>
            <a:r>
              <a:rPr lang="ko-KR" altLang="en-US" baseline="0" dirty="0" smtClean="0"/>
              <a:t> 제공</a:t>
            </a:r>
            <a:endParaRPr lang="en-US" altLang="ko-KR" baseline="0" dirty="0" smtClean="0"/>
          </a:p>
          <a:p>
            <a:r>
              <a:rPr lang="ko-KR" altLang="en-US" baseline="0" dirty="0" smtClean="0"/>
              <a:t>업데이트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별점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제목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별점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순위</a:t>
            </a:r>
            <a:endParaRPr lang="en-US" altLang="ko-KR" baseline="0" dirty="0" smtClean="0"/>
          </a:p>
          <a:p>
            <a:r>
              <a:rPr lang="ko-KR" altLang="en-US" baseline="0" dirty="0" smtClean="0"/>
              <a:t>분위기 </a:t>
            </a:r>
            <a:r>
              <a:rPr lang="en-US" altLang="ko-KR" baseline="0" dirty="0" smtClean="0"/>
              <a:t>- </a:t>
            </a:r>
            <a:r>
              <a:rPr lang="ko-KR" altLang="en-US" baseline="0" dirty="0" err="1" smtClean="0"/>
              <a:t>댓글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35DA2-F09C-49A9-8C81-407F2D0222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7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B7F0629-F1CC-4680-832F-B072C8CF9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E9B47AD-9954-422A-9FAE-A8D53815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C954AB9-85EC-4527-9271-DF755155A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F264797-337A-4EC9-BD69-8A4CEBB6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45C0122-0657-4FAA-AC6B-4F6FFE26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26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0973797-DC80-435C-867C-8E69F35B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0822A15-1A06-49D1-BB35-78C8D7C2A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FF8BDA-3FB6-4844-AA4A-CDA78D25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83A9468-32DE-4033-88CE-FE30C8FC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63D00A3-B0CE-44B5-AC95-25EA9EF3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86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84D7837-23E4-4DAE-A698-836B391ED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A34D006-0347-4D8C-9E10-16D526F73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EBB0AD-33A9-4216-8F2F-68EF135F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53300C4-3AA6-442C-90AE-53529D5E1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6133955-0E9F-450C-B96E-69321CE3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0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B8EB5E-2990-438C-B62F-83CBE682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09AF82-1C51-4F99-B602-8F454A906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6D16415-044E-42C1-A785-CF66CCF1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6A817D3-FA96-4E69-8C11-E22F45D0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E31AE93-57AB-4EBB-9D28-15499051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5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DB28DB8-809F-42EA-92F4-6B50358D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5CE1F96-1F3A-410B-A335-303B3202F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73BBDEE-5912-45C1-84B0-88BCF4FC0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202773-6825-46F0-B63D-B08202012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12DE440-E27C-4754-86FF-84D99418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02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692567-EDD5-48F5-B2E4-62C5BE25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7AD66A6-CEEE-4007-A831-9F3CB8BB8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7053F1F-7138-43BF-AD43-3D7BE5315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888521C-0489-44CD-8A0E-73512BFF5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97617E8-DAF7-46A6-94E7-0C76F712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6A1151C-64BE-4CEB-AF69-87F6B4E8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88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6655E8E-1729-4B4E-8EE8-1DC0D650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A3CDD6B-0F9A-4B68-8D9D-C24A4FBAE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B979D7B-C0A4-4F3D-B867-CA70C0987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AD60233-B444-48C7-B547-1AC6254AD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993520F-2236-4E48-A0A6-2617ADA3A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43558B98-1395-4950-8929-9DE6CF50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FCD7C41-AF15-40B6-B312-651B0B54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422C7BF-832C-4111-BECC-50B8EC7F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09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60902F-07CF-4667-BFE6-AD1FA56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2E680BA-58D3-4227-A84F-22048989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9F7C017-CD8D-453A-93ED-1530FCB3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C770249-C3C5-4B9A-A8C5-8157E900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6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FD86688-3A6C-46B3-A61C-25EB25E10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8DC849F-FF80-4562-9A52-74E0D9E3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C52EE58-861A-422C-AD87-FC6912AF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85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BD248E-E772-4494-B7D3-E5B003C8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A16DBD5-2CFD-4180-A7FA-E0825D52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E88D20C-9F49-4785-B7D3-CC3F028D1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B5CDCA2-4FBD-454A-95C3-68E3117E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CBFA584-4891-4879-814F-341F99FE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B9B4FE7-80CE-4124-9571-859C9BDC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537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19034E-C540-4043-A530-B26E632F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0096A5B8-3DE1-42AC-B917-6BEB3F885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769773D-BED4-4188-BA0A-A5E46D871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4C1FC0E-24E3-4F47-B65E-1CC4FEFAD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441914F-14D5-45AA-89AA-A77ECB3F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13CAF18-FB65-49D5-ABEA-399F878C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07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57311D9-8D01-4181-890A-B6281D09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55D1D37-A0A8-476C-B53E-C0A083E27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E9874C7-D1B5-4D2E-B4D9-38D4EFEC5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6F6E6-A62E-4B38-AD84-87814CAB1CB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27A318-F9B9-47B9-A8D7-B6235A394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E003D75-68E7-4F77-BCCA-C148A5CF5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6043-5E2E-44C4-A38E-8F31C2D87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9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8.213.183.104/softoon.ph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xmlns="" id="{F046BB8B-576B-4B19-AEC5-A86003179B17}"/>
              </a:ext>
            </a:extLst>
          </p:cNvPr>
          <p:cNvSpPr/>
          <p:nvPr/>
        </p:nvSpPr>
        <p:spPr>
          <a:xfrm rot="19248338">
            <a:off x="3982373" y="957895"/>
            <a:ext cx="4909464" cy="4371518"/>
          </a:xfrm>
          <a:custGeom>
            <a:avLst/>
            <a:gdLst>
              <a:gd name="connsiteX0" fmla="*/ 5973719 w 5973719"/>
              <a:gd name="connsiteY0" fmla="*/ 2317530 h 5319159"/>
              <a:gd name="connsiteX1" fmla="*/ 4721961 w 5973719"/>
              <a:gd name="connsiteY1" fmla="*/ 3804440 h 5319159"/>
              <a:gd name="connsiteX2" fmla="*/ 5162291 w 5973719"/>
              <a:gd name="connsiteY2" fmla="*/ 4163492 h 5319159"/>
              <a:gd name="connsiteX3" fmla="*/ 4032647 w 5973719"/>
              <a:gd name="connsiteY3" fmla="*/ 5309673 h 5319159"/>
              <a:gd name="connsiteX4" fmla="*/ 4034788 w 5973719"/>
              <a:gd name="connsiteY4" fmla="*/ 5311100 h 5319159"/>
              <a:gd name="connsiteX5" fmla="*/ 4031997 w 5973719"/>
              <a:gd name="connsiteY5" fmla="*/ 5310332 h 5319159"/>
              <a:gd name="connsiteX6" fmla="*/ 4023297 w 5973719"/>
              <a:gd name="connsiteY6" fmla="*/ 5319159 h 5319159"/>
              <a:gd name="connsiteX7" fmla="*/ 3993822 w 5973719"/>
              <a:gd name="connsiteY7" fmla="*/ 5299830 h 5319159"/>
              <a:gd name="connsiteX8" fmla="*/ 1841722 w 5973719"/>
              <a:gd name="connsiteY8" fmla="*/ 4707793 h 5319159"/>
              <a:gd name="connsiteX9" fmla="*/ 2236546 w 5973719"/>
              <a:gd name="connsiteY9" fmla="*/ 4147489 h 5319159"/>
              <a:gd name="connsiteX10" fmla="*/ 0 w 5973719"/>
              <a:gd name="connsiteY10" fmla="*/ 2680865 h 5319159"/>
              <a:gd name="connsiteX11" fmla="*/ 855176 w 5973719"/>
              <a:gd name="connsiteY11" fmla="*/ 651400 h 5319159"/>
              <a:gd name="connsiteX12" fmla="*/ 1302693 w 5973719"/>
              <a:gd name="connsiteY12" fmla="*/ 1016313 h 5319159"/>
              <a:gd name="connsiteX13" fmla="*/ 1909712 w 5973719"/>
              <a:gd name="connsiteY13" fmla="*/ 0 h 531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3719" h="5319159">
                <a:moveTo>
                  <a:pt x="5973719" y="2317530"/>
                </a:moveTo>
                <a:lnTo>
                  <a:pt x="4721961" y="3804440"/>
                </a:lnTo>
                <a:lnTo>
                  <a:pt x="5162291" y="4163492"/>
                </a:lnTo>
                <a:lnTo>
                  <a:pt x="4032647" y="5309673"/>
                </a:lnTo>
                <a:lnTo>
                  <a:pt x="4034788" y="5311100"/>
                </a:lnTo>
                <a:lnTo>
                  <a:pt x="4031997" y="5310332"/>
                </a:lnTo>
                <a:lnTo>
                  <a:pt x="4023297" y="5319159"/>
                </a:lnTo>
                <a:lnTo>
                  <a:pt x="3993822" y="5299830"/>
                </a:lnTo>
                <a:lnTo>
                  <a:pt x="1841722" y="4707793"/>
                </a:lnTo>
                <a:lnTo>
                  <a:pt x="2236546" y="4147489"/>
                </a:lnTo>
                <a:lnTo>
                  <a:pt x="0" y="2680865"/>
                </a:lnTo>
                <a:lnTo>
                  <a:pt x="855176" y="651400"/>
                </a:lnTo>
                <a:lnTo>
                  <a:pt x="1302693" y="1016313"/>
                </a:lnTo>
                <a:lnTo>
                  <a:pt x="1909712" y="0"/>
                </a:lnTo>
                <a:close/>
              </a:path>
            </a:pathLst>
          </a:custGeom>
          <a:solidFill>
            <a:srgbClr val="00A44E">
              <a:alpha val="4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5CA13BD-D9F1-4665-88EE-599DE951EBA9}"/>
              </a:ext>
            </a:extLst>
          </p:cNvPr>
          <p:cNvGrpSpPr/>
          <p:nvPr/>
        </p:nvGrpSpPr>
        <p:grpSpPr>
          <a:xfrm>
            <a:off x="3728372" y="1320800"/>
            <a:ext cx="4909464" cy="4371518"/>
            <a:chOff x="3337167" y="883559"/>
            <a:chExt cx="5517667" cy="4913078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C17076CE-D6B5-4E91-9E97-5578A9B7D9E4}"/>
                </a:ext>
              </a:extLst>
            </p:cNvPr>
            <p:cNvSpPr/>
            <p:nvPr/>
          </p:nvSpPr>
          <p:spPr>
            <a:xfrm rot="19248338">
              <a:off x="3337167" y="883559"/>
              <a:ext cx="5517667" cy="4913078"/>
            </a:xfrm>
            <a:custGeom>
              <a:avLst/>
              <a:gdLst>
                <a:gd name="connsiteX0" fmla="*/ 5973719 w 5973719"/>
                <a:gd name="connsiteY0" fmla="*/ 2317530 h 5319159"/>
                <a:gd name="connsiteX1" fmla="*/ 4721961 w 5973719"/>
                <a:gd name="connsiteY1" fmla="*/ 3804440 h 5319159"/>
                <a:gd name="connsiteX2" fmla="*/ 5162291 w 5973719"/>
                <a:gd name="connsiteY2" fmla="*/ 4163492 h 5319159"/>
                <a:gd name="connsiteX3" fmla="*/ 4032647 w 5973719"/>
                <a:gd name="connsiteY3" fmla="*/ 5309673 h 5319159"/>
                <a:gd name="connsiteX4" fmla="*/ 4034788 w 5973719"/>
                <a:gd name="connsiteY4" fmla="*/ 5311100 h 5319159"/>
                <a:gd name="connsiteX5" fmla="*/ 4031997 w 5973719"/>
                <a:gd name="connsiteY5" fmla="*/ 5310332 h 5319159"/>
                <a:gd name="connsiteX6" fmla="*/ 4023297 w 5973719"/>
                <a:gd name="connsiteY6" fmla="*/ 5319159 h 5319159"/>
                <a:gd name="connsiteX7" fmla="*/ 3993822 w 5973719"/>
                <a:gd name="connsiteY7" fmla="*/ 5299830 h 5319159"/>
                <a:gd name="connsiteX8" fmla="*/ 1841722 w 5973719"/>
                <a:gd name="connsiteY8" fmla="*/ 4707793 h 5319159"/>
                <a:gd name="connsiteX9" fmla="*/ 2236546 w 5973719"/>
                <a:gd name="connsiteY9" fmla="*/ 4147489 h 5319159"/>
                <a:gd name="connsiteX10" fmla="*/ 0 w 5973719"/>
                <a:gd name="connsiteY10" fmla="*/ 2680865 h 5319159"/>
                <a:gd name="connsiteX11" fmla="*/ 855176 w 5973719"/>
                <a:gd name="connsiteY11" fmla="*/ 651400 h 5319159"/>
                <a:gd name="connsiteX12" fmla="*/ 1302693 w 5973719"/>
                <a:gd name="connsiteY12" fmla="*/ 1016313 h 5319159"/>
                <a:gd name="connsiteX13" fmla="*/ 1909712 w 5973719"/>
                <a:gd name="connsiteY13" fmla="*/ 0 h 531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73719" h="5319159">
                  <a:moveTo>
                    <a:pt x="5973719" y="2317530"/>
                  </a:moveTo>
                  <a:lnTo>
                    <a:pt x="4721961" y="3804440"/>
                  </a:lnTo>
                  <a:lnTo>
                    <a:pt x="5162291" y="4163492"/>
                  </a:lnTo>
                  <a:lnTo>
                    <a:pt x="4032647" y="5309673"/>
                  </a:lnTo>
                  <a:lnTo>
                    <a:pt x="4034788" y="5311100"/>
                  </a:lnTo>
                  <a:lnTo>
                    <a:pt x="4031997" y="5310332"/>
                  </a:lnTo>
                  <a:lnTo>
                    <a:pt x="4023297" y="5319159"/>
                  </a:lnTo>
                  <a:lnTo>
                    <a:pt x="3993822" y="5299830"/>
                  </a:lnTo>
                  <a:lnTo>
                    <a:pt x="1841722" y="4707793"/>
                  </a:lnTo>
                  <a:lnTo>
                    <a:pt x="2236546" y="4147489"/>
                  </a:lnTo>
                  <a:lnTo>
                    <a:pt x="0" y="2680865"/>
                  </a:lnTo>
                  <a:lnTo>
                    <a:pt x="855176" y="651400"/>
                  </a:lnTo>
                  <a:lnTo>
                    <a:pt x="1302693" y="1016313"/>
                  </a:lnTo>
                  <a:lnTo>
                    <a:pt x="1909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63500" dir="3000000" sx="101000" sy="101000" algn="tl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55ABA96-E648-4C43-A336-B9704A9B0BF9}"/>
                </a:ext>
              </a:extLst>
            </p:cNvPr>
            <p:cNvSpPr txBox="1"/>
            <p:nvPr/>
          </p:nvSpPr>
          <p:spPr>
            <a:xfrm>
              <a:off x="3794884" y="2354269"/>
              <a:ext cx="4279900" cy="1971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spc="-150" dirty="0" err="1" smtClean="0">
                  <a:solidFill>
                    <a:srgbClr val="00D56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Softoon</a:t>
              </a:r>
              <a:endParaRPr lang="en-US" altLang="ko-KR" sz="6000" spc="-150" dirty="0" smtClean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2400" spc="-150" dirty="0" smtClean="0">
                <a:solidFill>
                  <a:srgbClr val="00A44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2400" spc="-150" dirty="0" smtClean="0">
                  <a:solidFill>
                    <a:srgbClr val="00A44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김제영 배나영 이상욱</a:t>
              </a:r>
              <a:endParaRPr lang="ko-KR" altLang="en-US" sz="2400" spc="-150" dirty="0">
                <a:solidFill>
                  <a:srgbClr val="00A44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5ABA96-E648-4C43-A336-B9704A9B0BF9}"/>
              </a:ext>
            </a:extLst>
          </p:cNvPr>
          <p:cNvSpPr txBox="1"/>
          <p:nvPr/>
        </p:nvSpPr>
        <p:spPr>
          <a:xfrm>
            <a:off x="9042400" y="6378436"/>
            <a:ext cx="314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 Cloud Computing</a:t>
            </a:r>
            <a:endParaRPr lang="ko-KR" altLang="en-US" sz="20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135636" y="390544"/>
            <a:ext cx="2013317" cy="2251581"/>
            <a:chOff x="4135636" y="390544"/>
            <a:chExt cx="2013317" cy="22515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636" y="390544"/>
              <a:ext cx="1885950" cy="20574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 rot="21043383">
              <a:off x="4299724" y="2203975"/>
              <a:ext cx="1849229" cy="438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683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7E2E08EA-503F-4E65-B574-211324A954EE}"/>
              </a:ext>
            </a:extLst>
          </p:cNvPr>
          <p:cNvSpPr/>
          <p:nvPr/>
        </p:nvSpPr>
        <p:spPr>
          <a:xfrm rot="19248338">
            <a:off x="999362" y="558250"/>
            <a:ext cx="2045203" cy="1821103"/>
          </a:xfrm>
          <a:custGeom>
            <a:avLst/>
            <a:gdLst>
              <a:gd name="connsiteX0" fmla="*/ 5973719 w 5973719"/>
              <a:gd name="connsiteY0" fmla="*/ 2317530 h 5319159"/>
              <a:gd name="connsiteX1" fmla="*/ 4721961 w 5973719"/>
              <a:gd name="connsiteY1" fmla="*/ 3804440 h 5319159"/>
              <a:gd name="connsiteX2" fmla="*/ 5162291 w 5973719"/>
              <a:gd name="connsiteY2" fmla="*/ 4163492 h 5319159"/>
              <a:gd name="connsiteX3" fmla="*/ 4032647 w 5973719"/>
              <a:gd name="connsiteY3" fmla="*/ 5309673 h 5319159"/>
              <a:gd name="connsiteX4" fmla="*/ 4034788 w 5973719"/>
              <a:gd name="connsiteY4" fmla="*/ 5311100 h 5319159"/>
              <a:gd name="connsiteX5" fmla="*/ 4031997 w 5973719"/>
              <a:gd name="connsiteY5" fmla="*/ 5310332 h 5319159"/>
              <a:gd name="connsiteX6" fmla="*/ 4023297 w 5973719"/>
              <a:gd name="connsiteY6" fmla="*/ 5319159 h 5319159"/>
              <a:gd name="connsiteX7" fmla="*/ 3993822 w 5973719"/>
              <a:gd name="connsiteY7" fmla="*/ 5299830 h 5319159"/>
              <a:gd name="connsiteX8" fmla="*/ 1841722 w 5973719"/>
              <a:gd name="connsiteY8" fmla="*/ 4707793 h 5319159"/>
              <a:gd name="connsiteX9" fmla="*/ 2236546 w 5973719"/>
              <a:gd name="connsiteY9" fmla="*/ 4147489 h 5319159"/>
              <a:gd name="connsiteX10" fmla="*/ 0 w 5973719"/>
              <a:gd name="connsiteY10" fmla="*/ 2680865 h 5319159"/>
              <a:gd name="connsiteX11" fmla="*/ 855176 w 5973719"/>
              <a:gd name="connsiteY11" fmla="*/ 651400 h 5319159"/>
              <a:gd name="connsiteX12" fmla="*/ 1302693 w 5973719"/>
              <a:gd name="connsiteY12" fmla="*/ 1016313 h 5319159"/>
              <a:gd name="connsiteX13" fmla="*/ 1909712 w 5973719"/>
              <a:gd name="connsiteY13" fmla="*/ 0 h 531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3719" h="5319159">
                <a:moveTo>
                  <a:pt x="5973719" y="2317530"/>
                </a:moveTo>
                <a:lnTo>
                  <a:pt x="4721961" y="3804440"/>
                </a:lnTo>
                <a:lnTo>
                  <a:pt x="5162291" y="4163492"/>
                </a:lnTo>
                <a:lnTo>
                  <a:pt x="4032647" y="5309673"/>
                </a:lnTo>
                <a:lnTo>
                  <a:pt x="4034788" y="5311100"/>
                </a:lnTo>
                <a:lnTo>
                  <a:pt x="4031997" y="5310332"/>
                </a:lnTo>
                <a:lnTo>
                  <a:pt x="4023297" y="5319159"/>
                </a:lnTo>
                <a:lnTo>
                  <a:pt x="3993822" y="5299830"/>
                </a:lnTo>
                <a:lnTo>
                  <a:pt x="1841722" y="4707793"/>
                </a:lnTo>
                <a:lnTo>
                  <a:pt x="2236546" y="4147489"/>
                </a:lnTo>
                <a:lnTo>
                  <a:pt x="0" y="2680865"/>
                </a:lnTo>
                <a:lnTo>
                  <a:pt x="855176" y="651400"/>
                </a:lnTo>
                <a:lnTo>
                  <a:pt x="1302693" y="1016313"/>
                </a:lnTo>
                <a:lnTo>
                  <a:pt x="1909712" y="0"/>
                </a:lnTo>
                <a:close/>
              </a:path>
            </a:pathLst>
          </a:custGeom>
          <a:solidFill>
            <a:srgbClr val="00A44E">
              <a:alpha val="4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55ABA96-E648-4C43-A336-B9704A9B0BF9}"/>
              </a:ext>
            </a:extLst>
          </p:cNvPr>
          <p:cNvSpPr txBox="1"/>
          <p:nvPr/>
        </p:nvSpPr>
        <p:spPr>
          <a:xfrm>
            <a:off x="3490375" y="2035739"/>
            <a:ext cx="62484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프로젝트 소개</a:t>
            </a:r>
            <a:endParaRPr lang="en-US" altLang="ko-KR" sz="3200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1.1 </a:t>
            </a:r>
            <a:r>
              <a:rPr lang="ko-KR" altLang="en-US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목적</a:t>
            </a:r>
            <a:endParaRPr lang="en-US" altLang="ko-KR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1.2 </a:t>
            </a:r>
            <a:r>
              <a:rPr lang="ko-KR" altLang="en-US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ko-KR" altLang="en-US" sz="3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altLang="ko-KR" sz="3200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개발 기여도</a:t>
            </a:r>
            <a:endParaRPr lang="en-US" altLang="ko-KR" sz="3200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시현</a:t>
            </a:r>
            <a:endParaRPr lang="en-US" altLang="ko-KR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A4C71E6-FBBB-4179-8FCF-56662CA318ED}"/>
              </a:ext>
            </a:extLst>
          </p:cNvPr>
          <p:cNvGrpSpPr/>
          <p:nvPr/>
        </p:nvGrpSpPr>
        <p:grpSpPr>
          <a:xfrm>
            <a:off x="824640" y="418346"/>
            <a:ext cx="2120303" cy="1887974"/>
            <a:chOff x="736956" y="259614"/>
            <a:chExt cx="2378260" cy="2117666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C17076CE-D6B5-4E91-9E97-5578A9B7D9E4}"/>
                </a:ext>
              </a:extLst>
            </p:cNvPr>
            <p:cNvSpPr/>
            <p:nvPr/>
          </p:nvSpPr>
          <p:spPr>
            <a:xfrm rot="19248338">
              <a:off x="736956" y="259614"/>
              <a:ext cx="2378260" cy="2117666"/>
            </a:xfrm>
            <a:custGeom>
              <a:avLst/>
              <a:gdLst>
                <a:gd name="connsiteX0" fmla="*/ 5973719 w 5973719"/>
                <a:gd name="connsiteY0" fmla="*/ 2317530 h 5319159"/>
                <a:gd name="connsiteX1" fmla="*/ 4721961 w 5973719"/>
                <a:gd name="connsiteY1" fmla="*/ 3804440 h 5319159"/>
                <a:gd name="connsiteX2" fmla="*/ 5162291 w 5973719"/>
                <a:gd name="connsiteY2" fmla="*/ 4163492 h 5319159"/>
                <a:gd name="connsiteX3" fmla="*/ 4032647 w 5973719"/>
                <a:gd name="connsiteY3" fmla="*/ 5309673 h 5319159"/>
                <a:gd name="connsiteX4" fmla="*/ 4034788 w 5973719"/>
                <a:gd name="connsiteY4" fmla="*/ 5311100 h 5319159"/>
                <a:gd name="connsiteX5" fmla="*/ 4031997 w 5973719"/>
                <a:gd name="connsiteY5" fmla="*/ 5310332 h 5319159"/>
                <a:gd name="connsiteX6" fmla="*/ 4023297 w 5973719"/>
                <a:gd name="connsiteY6" fmla="*/ 5319159 h 5319159"/>
                <a:gd name="connsiteX7" fmla="*/ 3993822 w 5973719"/>
                <a:gd name="connsiteY7" fmla="*/ 5299830 h 5319159"/>
                <a:gd name="connsiteX8" fmla="*/ 1841722 w 5973719"/>
                <a:gd name="connsiteY8" fmla="*/ 4707793 h 5319159"/>
                <a:gd name="connsiteX9" fmla="*/ 2236546 w 5973719"/>
                <a:gd name="connsiteY9" fmla="*/ 4147489 h 5319159"/>
                <a:gd name="connsiteX10" fmla="*/ 0 w 5973719"/>
                <a:gd name="connsiteY10" fmla="*/ 2680865 h 5319159"/>
                <a:gd name="connsiteX11" fmla="*/ 855176 w 5973719"/>
                <a:gd name="connsiteY11" fmla="*/ 651400 h 5319159"/>
                <a:gd name="connsiteX12" fmla="*/ 1302693 w 5973719"/>
                <a:gd name="connsiteY12" fmla="*/ 1016313 h 5319159"/>
                <a:gd name="connsiteX13" fmla="*/ 1909712 w 5973719"/>
                <a:gd name="connsiteY13" fmla="*/ 0 h 531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73719" h="5319159">
                  <a:moveTo>
                    <a:pt x="5973719" y="2317530"/>
                  </a:moveTo>
                  <a:lnTo>
                    <a:pt x="4721961" y="3804440"/>
                  </a:lnTo>
                  <a:lnTo>
                    <a:pt x="5162291" y="4163492"/>
                  </a:lnTo>
                  <a:lnTo>
                    <a:pt x="4032647" y="5309673"/>
                  </a:lnTo>
                  <a:lnTo>
                    <a:pt x="4034788" y="5311100"/>
                  </a:lnTo>
                  <a:lnTo>
                    <a:pt x="4031997" y="5310332"/>
                  </a:lnTo>
                  <a:lnTo>
                    <a:pt x="4023297" y="5319159"/>
                  </a:lnTo>
                  <a:lnTo>
                    <a:pt x="3993822" y="5299830"/>
                  </a:lnTo>
                  <a:lnTo>
                    <a:pt x="1841722" y="4707793"/>
                  </a:lnTo>
                  <a:lnTo>
                    <a:pt x="2236546" y="4147489"/>
                  </a:lnTo>
                  <a:lnTo>
                    <a:pt x="0" y="2680865"/>
                  </a:lnTo>
                  <a:lnTo>
                    <a:pt x="855176" y="651400"/>
                  </a:lnTo>
                  <a:lnTo>
                    <a:pt x="1302693" y="1016313"/>
                  </a:lnTo>
                  <a:lnTo>
                    <a:pt x="1909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756FD0E-25A5-46B0-A78B-578FBCC1B16F}"/>
                </a:ext>
              </a:extLst>
            </p:cNvPr>
            <p:cNvSpPr txBox="1"/>
            <p:nvPr/>
          </p:nvSpPr>
          <p:spPr>
            <a:xfrm>
              <a:off x="1062794" y="1006677"/>
              <a:ext cx="1638299" cy="794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spc="-150" dirty="0">
                  <a:solidFill>
                    <a:srgbClr val="00D56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목차</a:t>
              </a:r>
              <a:endParaRPr lang="en-US" altLang="ko-KR" sz="4400" spc="-150" dirty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C939F94-9DA3-4B0A-8B4A-78BBE01A6173}"/>
              </a:ext>
            </a:extLst>
          </p:cNvPr>
          <p:cNvSpPr/>
          <p:nvPr/>
        </p:nvSpPr>
        <p:spPr>
          <a:xfrm>
            <a:off x="3185963" y="1924050"/>
            <a:ext cx="117010" cy="41013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09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xmlns="" id="{CC9DA75E-A56E-44F2-AA33-8114A65920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870"/>
            </a:avLst>
          </a:prstGeom>
          <a:solidFill>
            <a:srgbClr val="00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2C3F918-264B-4DB7-8266-A83C2BA4C1DD}"/>
              </a:ext>
            </a:extLst>
          </p:cNvPr>
          <p:cNvSpPr txBox="1"/>
          <p:nvPr/>
        </p:nvSpPr>
        <p:spPr>
          <a:xfrm>
            <a:off x="457200" y="419100"/>
            <a:ext cx="4079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소개 </a:t>
            </a:r>
            <a:r>
              <a:rPr lang="ko-KR" altLang="en-US" sz="2800" spc="-150" dirty="0" smtClean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목적 </a:t>
            </a:r>
            <a:r>
              <a:rPr lang="en-US" altLang="ko-KR" sz="2800" spc="-150" dirty="0" smtClean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pc="-150" dirty="0">
              <a:solidFill>
                <a:srgbClr val="00D5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88B15BDF-2774-4351-9965-030D99727E3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457200" cy="419100"/>
          </a:xfrm>
          <a:prstGeom prst="straightConnector1">
            <a:avLst/>
          </a:prstGeom>
          <a:ln>
            <a:solidFill>
              <a:srgbClr val="00A44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529839" y="1073977"/>
            <a:ext cx="1119499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9738072" y="613816"/>
            <a:ext cx="1924088" cy="366775"/>
            <a:chOff x="9738072" y="613816"/>
            <a:chExt cx="1924088" cy="366775"/>
          </a:xfrm>
        </p:grpSpPr>
        <p:grpSp>
          <p:nvGrpSpPr>
            <p:cNvPr id="55" name="그룹 54"/>
            <p:cNvGrpSpPr/>
            <p:nvPr/>
          </p:nvGrpSpPr>
          <p:grpSpPr>
            <a:xfrm>
              <a:off x="9738072" y="613816"/>
              <a:ext cx="800137" cy="366775"/>
              <a:chOff x="8334337" y="647700"/>
              <a:chExt cx="800137" cy="366775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8439113" y="736410"/>
                <a:ext cx="180000" cy="180000"/>
                <a:chOff x="9592184" y="5127901"/>
                <a:chExt cx="720000" cy="720000"/>
              </a:xfrm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9592184" y="5127901"/>
                  <a:ext cx="720000" cy="72000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십자형 60"/>
                <p:cNvSpPr/>
                <p:nvPr/>
              </p:nvSpPr>
              <p:spPr>
                <a:xfrm>
                  <a:off x="9772184" y="5307901"/>
                  <a:ext cx="360000" cy="360000"/>
                </a:xfrm>
                <a:prstGeom prst="plus">
                  <a:avLst>
                    <a:gd name="adj" fmla="val 47049"/>
                  </a:avLst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" name="직사각형 58"/>
              <p:cNvSpPr/>
              <p:nvPr/>
            </p:nvSpPr>
            <p:spPr>
              <a:xfrm>
                <a:off x="8334337" y="647700"/>
                <a:ext cx="800137" cy="36677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    관심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538209" y="613816"/>
              <a:ext cx="1123951" cy="36677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</a:rPr>
                <a:t>♥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99,999+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83" y="1722123"/>
            <a:ext cx="3495675" cy="1752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83" y="4854558"/>
            <a:ext cx="7372350" cy="12192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83" y="3839816"/>
            <a:ext cx="7505700" cy="84772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00143" y="1776459"/>
            <a:ext cx="1209040" cy="754621"/>
            <a:chOff x="873044" y="1713576"/>
            <a:chExt cx="1209040" cy="75462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044" y="1713576"/>
              <a:ext cx="1136139" cy="754621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73044" y="1906220"/>
              <a:ext cx="1209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/>
                <a:t>썸네일</a:t>
              </a:r>
              <a:endParaRPr lang="ko-KR" altLang="en-US" b="1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886960" y="1307016"/>
            <a:ext cx="1209040" cy="754621"/>
            <a:chOff x="873044" y="1713576"/>
            <a:chExt cx="1209040" cy="754621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044" y="1713576"/>
              <a:ext cx="1136139" cy="754621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873044" y="1906220"/>
              <a:ext cx="1209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제목</a:t>
              </a:r>
              <a:endParaRPr lang="ko-KR" altLang="en-US" b="1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593840" y="3230440"/>
            <a:ext cx="1209040" cy="754621"/>
            <a:chOff x="873044" y="1713576"/>
            <a:chExt cx="1209040" cy="754621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044" y="1713576"/>
              <a:ext cx="1136139" cy="754621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873044" y="1906220"/>
              <a:ext cx="1209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/>
                <a:t>별점</a:t>
              </a:r>
              <a:endParaRPr lang="ko-KR" altLang="en-US" b="1" dirty="0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354963" y="5620483"/>
            <a:ext cx="1209040" cy="754621"/>
            <a:chOff x="873044" y="1713576"/>
            <a:chExt cx="1209040" cy="754621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044" y="1713576"/>
              <a:ext cx="1136139" cy="75462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873044" y="1906220"/>
              <a:ext cx="1209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좋아요</a:t>
              </a:r>
              <a:endParaRPr lang="ko-KR" altLang="en-US" b="1" dirty="0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8236290" y="3230440"/>
            <a:ext cx="1527225" cy="754621"/>
            <a:chOff x="873044" y="1713576"/>
            <a:chExt cx="1209040" cy="754621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044" y="1713576"/>
              <a:ext cx="1136139" cy="754621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873044" y="1906220"/>
              <a:ext cx="1209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mtClean="0"/>
                <a:t>업데이트</a:t>
              </a:r>
              <a:endParaRPr lang="ko-KR" altLang="en-US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9328328" y="5620483"/>
            <a:ext cx="1209040" cy="754621"/>
            <a:chOff x="873044" y="1713576"/>
            <a:chExt cx="1209040" cy="754621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044" y="1713576"/>
              <a:ext cx="1136139" cy="754621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873044" y="1906220"/>
              <a:ext cx="1209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mtClean="0"/>
                <a:t>싫어</a:t>
              </a:r>
              <a:r>
                <a:rPr lang="ko-KR" altLang="en-US" b="1" smtClean="0"/>
                <a:t>요</a:t>
              </a:r>
              <a:endParaRPr lang="ko-KR" altLang="en-US" b="1" dirty="0"/>
            </a:p>
          </p:txBody>
        </p:sp>
      </p:grpSp>
      <p:pic>
        <p:nvPicPr>
          <p:cNvPr id="3074" name="Picture 2" descr="애용이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644" y="5494686"/>
            <a:ext cx="1158143" cy="115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99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5" y="5444031"/>
            <a:ext cx="1189233" cy="1189233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xmlns="" id="{CC9DA75E-A56E-44F2-AA33-8114A65920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870"/>
            </a:avLst>
          </a:prstGeom>
          <a:solidFill>
            <a:srgbClr val="00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2C3F918-264B-4DB7-8266-A83C2BA4C1DD}"/>
              </a:ext>
            </a:extLst>
          </p:cNvPr>
          <p:cNvSpPr txBox="1"/>
          <p:nvPr/>
        </p:nvSpPr>
        <p:spPr>
          <a:xfrm>
            <a:off x="457200" y="419100"/>
            <a:ext cx="3978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소개 </a:t>
            </a:r>
            <a:r>
              <a:rPr lang="ko-KR" altLang="en-US" sz="2800" spc="-150" dirty="0" smtClean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r>
              <a:rPr lang="en-US" altLang="ko-KR" sz="2800" spc="-150" dirty="0" smtClean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400" spc="-150" dirty="0">
              <a:solidFill>
                <a:srgbClr val="00D5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88B15BDF-2774-4351-9965-030D99727E3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457200" cy="419100"/>
          </a:xfrm>
          <a:prstGeom prst="straightConnector1">
            <a:avLst/>
          </a:prstGeom>
          <a:ln>
            <a:solidFill>
              <a:srgbClr val="00A44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9738072" y="613816"/>
            <a:ext cx="1924088" cy="366775"/>
            <a:chOff x="9738072" y="613816"/>
            <a:chExt cx="1924088" cy="366775"/>
          </a:xfrm>
        </p:grpSpPr>
        <p:grpSp>
          <p:nvGrpSpPr>
            <p:cNvPr id="55" name="그룹 54"/>
            <p:cNvGrpSpPr/>
            <p:nvPr/>
          </p:nvGrpSpPr>
          <p:grpSpPr>
            <a:xfrm>
              <a:off x="9738072" y="613816"/>
              <a:ext cx="800137" cy="366775"/>
              <a:chOff x="8334337" y="647700"/>
              <a:chExt cx="800137" cy="366775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8439113" y="736410"/>
                <a:ext cx="180000" cy="180000"/>
                <a:chOff x="9592184" y="5127901"/>
                <a:chExt cx="720000" cy="720000"/>
              </a:xfrm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9592184" y="5127901"/>
                  <a:ext cx="720000" cy="72000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십자형 60"/>
                <p:cNvSpPr/>
                <p:nvPr/>
              </p:nvSpPr>
              <p:spPr>
                <a:xfrm>
                  <a:off x="9772184" y="5307901"/>
                  <a:ext cx="360000" cy="360000"/>
                </a:xfrm>
                <a:prstGeom prst="plus">
                  <a:avLst>
                    <a:gd name="adj" fmla="val 47049"/>
                  </a:avLst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" name="직사각형 58"/>
              <p:cNvSpPr/>
              <p:nvPr/>
            </p:nvSpPr>
            <p:spPr>
              <a:xfrm>
                <a:off x="8334337" y="647700"/>
                <a:ext cx="800137" cy="36677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    관심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538209" y="613816"/>
              <a:ext cx="1123951" cy="36677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</a:rPr>
                <a:t>♥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99,999+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5" name="직선 연결선 44"/>
          <p:cNvCxnSpPr/>
          <p:nvPr/>
        </p:nvCxnSpPr>
        <p:spPr>
          <a:xfrm flipV="1">
            <a:off x="529839" y="1073977"/>
            <a:ext cx="1119499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파이썬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64" y="1635587"/>
            <a:ext cx="2179602" cy="147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우분투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64" y="1461015"/>
            <a:ext cx="2822865" cy="199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962" y="1233756"/>
            <a:ext cx="2223113" cy="2223113"/>
          </a:xfrm>
          <a:prstGeom prst="rect">
            <a:avLst/>
          </a:prstGeom>
        </p:spPr>
      </p:pic>
      <p:pic>
        <p:nvPicPr>
          <p:cNvPr id="1032" name="Picture 8" descr="관련 이미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965" y="1873530"/>
            <a:ext cx="2374537" cy="118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468447" y="4345970"/>
            <a:ext cx="1800000" cy="1800000"/>
            <a:chOff x="3503690" y="4361805"/>
            <a:chExt cx="2232000" cy="2232000"/>
          </a:xfrm>
        </p:grpSpPr>
        <p:grpSp>
          <p:nvGrpSpPr>
            <p:cNvPr id="14" name="그룹 13"/>
            <p:cNvGrpSpPr/>
            <p:nvPr/>
          </p:nvGrpSpPr>
          <p:grpSpPr>
            <a:xfrm flipV="1">
              <a:off x="3503690" y="4361805"/>
              <a:ext cx="2232000" cy="2232000"/>
              <a:chOff x="3543018" y="746670"/>
              <a:chExt cx="2232000" cy="2232000"/>
            </a:xfrm>
          </p:grpSpPr>
          <p:sp>
            <p:nvSpPr>
              <p:cNvPr id="35" name="눈물 방울 34"/>
              <p:cNvSpPr/>
              <p:nvPr/>
            </p:nvSpPr>
            <p:spPr>
              <a:xfrm rot="8100000">
                <a:off x="3543018" y="746670"/>
                <a:ext cx="2232000" cy="2232000"/>
              </a:xfrm>
              <a:prstGeom prst="teardrop">
                <a:avLst/>
              </a:prstGeom>
              <a:solidFill>
                <a:srgbClr val="00A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3658536" y="859557"/>
                <a:ext cx="2000962" cy="2000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3626136" y="4877522"/>
              <a:ext cx="1987105" cy="1259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/>
                <a:t>AWS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/>
                <a:t>EC2</a:t>
              </a:r>
              <a:endParaRPr lang="ko-KR" altLang="en-US" sz="2000" b="1" dirty="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4006503" y="4371863"/>
            <a:ext cx="1800000" cy="1800000"/>
            <a:chOff x="3503690" y="4361805"/>
            <a:chExt cx="2232000" cy="2232000"/>
          </a:xfrm>
        </p:grpSpPr>
        <p:grpSp>
          <p:nvGrpSpPr>
            <p:cNvPr id="69" name="그룹 68"/>
            <p:cNvGrpSpPr/>
            <p:nvPr/>
          </p:nvGrpSpPr>
          <p:grpSpPr>
            <a:xfrm flipV="1">
              <a:off x="3503690" y="4361805"/>
              <a:ext cx="2232000" cy="2232000"/>
              <a:chOff x="3543018" y="746670"/>
              <a:chExt cx="2232000" cy="2232000"/>
            </a:xfrm>
          </p:grpSpPr>
          <p:sp>
            <p:nvSpPr>
              <p:cNvPr id="71" name="눈물 방울 70"/>
              <p:cNvSpPr/>
              <p:nvPr/>
            </p:nvSpPr>
            <p:spPr>
              <a:xfrm rot="8100000">
                <a:off x="3543018" y="746670"/>
                <a:ext cx="2232000" cy="2232000"/>
              </a:xfrm>
              <a:prstGeom prst="teardrop">
                <a:avLst/>
              </a:prstGeom>
              <a:solidFill>
                <a:srgbClr val="00A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3658536" y="859557"/>
                <a:ext cx="2000962" cy="2000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직사각형 69"/>
            <p:cNvSpPr/>
            <p:nvPr/>
          </p:nvSpPr>
          <p:spPr>
            <a:xfrm>
              <a:off x="3551529" y="4818616"/>
              <a:ext cx="2145658" cy="113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900" b="1" dirty="0" smtClean="0"/>
                <a:t>Selenium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900" b="1" dirty="0" smtClean="0"/>
                <a:t>크롬드라이버</a:t>
              </a:r>
              <a:endParaRPr lang="ko-KR" altLang="en-US" sz="1900" b="1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483156" y="4345969"/>
            <a:ext cx="1800000" cy="1800000"/>
            <a:chOff x="3503690" y="4361805"/>
            <a:chExt cx="2232000" cy="2232000"/>
          </a:xfrm>
        </p:grpSpPr>
        <p:grpSp>
          <p:nvGrpSpPr>
            <p:cNvPr id="74" name="그룹 73"/>
            <p:cNvGrpSpPr/>
            <p:nvPr/>
          </p:nvGrpSpPr>
          <p:grpSpPr>
            <a:xfrm flipV="1">
              <a:off x="3503690" y="4361805"/>
              <a:ext cx="2232000" cy="2232000"/>
              <a:chOff x="3543018" y="746670"/>
              <a:chExt cx="2232000" cy="2232000"/>
            </a:xfrm>
          </p:grpSpPr>
          <p:sp>
            <p:nvSpPr>
              <p:cNvPr id="76" name="눈물 방울 75"/>
              <p:cNvSpPr/>
              <p:nvPr/>
            </p:nvSpPr>
            <p:spPr>
              <a:xfrm rot="8100000">
                <a:off x="3543018" y="746670"/>
                <a:ext cx="2232000" cy="2232000"/>
              </a:xfrm>
              <a:prstGeom prst="teardrop">
                <a:avLst/>
              </a:prstGeom>
              <a:solidFill>
                <a:srgbClr val="00A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3658536" y="859557"/>
                <a:ext cx="2000962" cy="2000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>
              <a:off x="3636530" y="4877525"/>
              <a:ext cx="1987105" cy="1259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/>
                <a:t>Dictionary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/>
                <a:t>형태 저장</a:t>
              </a:r>
              <a:endParaRPr lang="ko-KR" altLang="en-US" sz="2000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9063873" y="4354192"/>
            <a:ext cx="1800000" cy="1800000"/>
            <a:chOff x="3503690" y="4361805"/>
            <a:chExt cx="2232000" cy="2232000"/>
          </a:xfrm>
        </p:grpSpPr>
        <p:grpSp>
          <p:nvGrpSpPr>
            <p:cNvPr id="79" name="그룹 78"/>
            <p:cNvGrpSpPr/>
            <p:nvPr/>
          </p:nvGrpSpPr>
          <p:grpSpPr>
            <a:xfrm flipV="1">
              <a:off x="3503690" y="4361805"/>
              <a:ext cx="2232000" cy="2232000"/>
              <a:chOff x="3543018" y="746670"/>
              <a:chExt cx="2232000" cy="2232000"/>
            </a:xfrm>
          </p:grpSpPr>
          <p:sp>
            <p:nvSpPr>
              <p:cNvPr id="81" name="눈물 방울 80"/>
              <p:cNvSpPr/>
              <p:nvPr/>
            </p:nvSpPr>
            <p:spPr>
              <a:xfrm rot="8100000">
                <a:off x="3543018" y="746670"/>
                <a:ext cx="2232000" cy="2232000"/>
              </a:xfrm>
              <a:prstGeom prst="teardrop">
                <a:avLst/>
              </a:prstGeom>
              <a:solidFill>
                <a:srgbClr val="00A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/>
              <p:cNvSpPr/>
              <p:nvPr/>
            </p:nvSpPr>
            <p:spPr>
              <a:xfrm>
                <a:off x="3658536" y="859557"/>
                <a:ext cx="2000962" cy="20009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0" name="직사각형 79"/>
            <p:cNvSpPr/>
            <p:nvPr/>
          </p:nvSpPr>
          <p:spPr>
            <a:xfrm>
              <a:off x="3626136" y="4877522"/>
              <a:ext cx="1987105" cy="1259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/>
                <a:t>4</a:t>
              </a:r>
              <a:r>
                <a:rPr lang="ko-KR" altLang="en-US" sz="2000" b="1" dirty="0" smtClean="0"/>
                <a:t>분마다</a:t>
              </a:r>
              <a:endParaRPr lang="en-US" altLang="ko-KR" sz="2000" b="1" dirty="0" smtClean="0"/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 err="1" smtClean="0"/>
                <a:t>크롤링</a:t>
              </a:r>
              <a:endParaRPr lang="ko-KR" altLang="en-US" sz="2000" b="1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392243" y="3499838"/>
            <a:ext cx="95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크롤링</a:t>
            </a:r>
            <a:endParaRPr lang="ko-KR" alt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1973031" y="3499838"/>
            <a:ext cx="79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환경</a:t>
            </a:r>
            <a:endParaRPr lang="ko-KR" altLang="en-US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6648670" y="3499838"/>
            <a:ext cx="141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데이터 저장</a:t>
            </a:r>
            <a:endParaRPr lang="ko-KR" altLang="en-US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9485984" y="3499838"/>
            <a:ext cx="95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웹</a:t>
            </a:r>
          </a:p>
        </p:txBody>
      </p:sp>
    </p:spTree>
    <p:extLst>
      <p:ext uri="{BB962C8B-B14F-4D97-AF65-F5344CB8AC3E}">
        <p14:creationId xmlns:p14="http://schemas.microsoft.com/office/powerpoint/2010/main" val="30208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xmlns="" id="{CC9DA75E-A56E-44F2-AA33-8114A65920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870"/>
            </a:avLst>
          </a:prstGeom>
          <a:solidFill>
            <a:srgbClr val="00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2C3F918-264B-4DB7-8266-A83C2BA4C1DD}"/>
              </a:ext>
            </a:extLst>
          </p:cNvPr>
          <p:cNvSpPr txBox="1"/>
          <p:nvPr/>
        </p:nvSpPr>
        <p:spPr>
          <a:xfrm>
            <a:off x="457200" y="419100"/>
            <a:ext cx="4419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ko-KR" altLang="en-US" sz="3600" spc="-1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결과 </a:t>
            </a:r>
            <a:r>
              <a:rPr lang="ko-KR" altLang="en-US" sz="2800" spc="-150" dirty="0" smtClean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결과물 </a:t>
            </a:r>
            <a:r>
              <a:rPr lang="en-US" altLang="ko-KR" sz="2800" spc="-150" dirty="0" smtClean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pc="-150" dirty="0">
              <a:solidFill>
                <a:srgbClr val="00D5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88B15BDF-2774-4351-9965-030D99727E3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457200" cy="419100"/>
          </a:xfrm>
          <a:prstGeom prst="straightConnector1">
            <a:avLst/>
          </a:prstGeom>
          <a:ln>
            <a:solidFill>
              <a:srgbClr val="00A44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9738072" y="613816"/>
            <a:ext cx="1924088" cy="366775"/>
            <a:chOff x="9738072" y="613816"/>
            <a:chExt cx="1924088" cy="366775"/>
          </a:xfrm>
        </p:grpSpPr>
        <p:grpSp>
          <p:nvGrpSpPr>
            <p:cNvPr id="55" name="그룹 54"/>
            <p:cNvGrpSpPr/>
            <p:nvPr/>
          </p:nvGrpSpPr>
          <p:grpSpPr>
            <a:xfrm>
              <a:off x="9738072" y="613816"/>
              <a:ext cx="800137" cy="366775"/>
              <a:chOff x="8334337" y="647700"/>
              <a:chExt cx="800137" cy="366775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8439113" y="736410"/>
                <a:ext cx="180000" cy="180000"/>
                <a:chOff x="9592184" y="5127901"/>
                <a:chExt cx="720000" cy="720000"/>
              </a:xfrm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9592184" y="5127901"/>
                  <a:ext cx="720000" cy="72000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십자형 60"/>
                <p:cNvSpPr/>
                <p:nvPr/>
              </p:nvSpPr>
              <p:spPr>
                <a:xfrm>
                  <a:off x="9772184" y="5307901"/>
                  <a:ext cx="360000" cy="360000"/>
                </a:xfrm>
                <a:prstGeom prst="plus">
                  <a:avLst>
                    <a:gd name="adj" fmla="val 47049"/>
                  </a:avLst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" name="직사각형 58"/>
              <p:cNvSpPr/>
              <p:nvPr/>
            </p:nvSpPr>
            <p:spPr>
              <a:xfrm>
                <a:off x="8334337" y="647700"/>
                <a:ext cx="800137" cy="36677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    관심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538209" y="613816"/>
              <a:ext cx="1123951" cy="36677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</a:rPr>
                <a:t>♥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99,999+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3348668" y="4734560"/>
            <a:ext cx="1332908" cy="1205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529839" y="1073977"/>
            <a:ext cx="1119499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39" y="1167364"/>
            <a:ext cx="5844886" cy="25300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9" y="3677968"/>
            <a:ext cx="5838704" cy="26332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236" y="4322712"/>
            <a:ext cx="2530119" cy="2193724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7146212" y="2215063"/>
            <a:ext cx="3639825" cy="202309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4" descr="C:\Users\madeit-top1\Documents\PPT\[38] Angrymomo_cartoon black\mzl.tbynocx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35" y="2643712"/>
            <a:ext cx="1211202" cy="121744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오른쪽으로 구부러진 화살표 46"/>
          <p:cNvSpPr/>
          <p:nvPr/>
        </p:nvSpPr>
        <p:spPr>
          <a:xfrm rot="5400000">
            <a:off x="6703382" y="189188"/>
            <a:ext cx="1212811" cy="3527135"/>
          </a:xfrm>
          <a:prstGeom prst="curvedRightArrow">
            <a:avLst/>
          </a:prstGeom>
          <a:solidFill>
            <a:srgbClr val="00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559" y="4779266"/>
            <a:ext cx="2554271" cy="12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0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7146212" y="2215063"/>
            <a:ext cx="3639825" cy="202309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xmlns="" id="{CC9DA75E-A56E-44F2-AA33-8114A65920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870"/>
            </a:avLst>
          </a:prstGeom>
          <a:solidFill>
            <a:srgbClr val="00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2C3F918-264B-4DB7-8266-A83C2BA4C1DD}"/>
              </a:ext>
            </a:extLst>
          </p:cNvPr>
          <p:cNvSpPr txBox="1"/>
          <p:nvPr/>
        </p:nvSpPr>
        <p:spPr>
          <a:xfrm>
            <a:off x="457200" y="419100"/>
            <a:ext cx="4419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ko-KR" altLang="en-US" sz="3600" spc="-1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결과 </a:t>
            </a:r>
            <a:r>
              <a:rPr lang="ko-KR" altLang="en-US" sz="2800" spc="-150" dirty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결과물 </a:t>
            </a:r>
            <a:r>
              <a:rPr lang="en-US" altLang="ko-KR" sz="2800" spc="-150" dirty="0" smtClean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pc="-150" dirty="0">
              <a:solidFill>
                <a:srgbClr val="00D5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88B15BDF-2774-4351-9965-030D99727E3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457200" cy="419100"/>
          </a:xfrm>
          <a:prstGeom prst="straightConnector1">
            <a:avLst/>
          </a:prstGeom>
          <a:ln>
            <a:solidFill>
              <a:srgbClr val="00A44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9738072" y="613816"/>
            <a:ext cx="1924088" cy="366775"/>
            <a:chOff x="9738072" y="613816"/>
            <a:chExt cx="1924088" cy="366775"/>
          </a:xfrm>
        </p:grpSpPr>
        <p:grpSp>
          <p:nvGrpSpPr>
            <p:cNvPr id="55" name="그룹 54"/>
            <p:cNvGrpSpPr/>
            <p:nvPr/>
          </p:nvGrpSpPr>
          <p:grpSpPr>
            <a:xfrm>
              <a:off x="9738072" y="613816"/>
              <a:ext cx="800137" cy="366775"/>
              <a:chOff x="8334337" y="647700"/>
              <a:chExt cx="800137" cy="366775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8439113" y="736410"/>
                <a:ext cx="180000" cy="180000"/>
                <a:chOff x="9592184" y="5127901"/>
                <a:chExt cx="720000" cy="720000"/>
              </a:xfrm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9592184" y="5127901"/>
                  <a:ext cx="720000" cy="72000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십자형 60"/>
                <p:cNvSpPr/>
                <p:nvPr/>
              </p:nvSpPr>
              <p:spPr>
                <a:xfrm>
                  <a:off x="9772184" y="5307901"/>
                  <a:ext cx="360000" cy="360000"/>
                </a:xfrm>
                <a:prstGeom prst="plus">
                  <a:avLst>
                    <a:gd name="adj" fmla="val 47049"/>
                  </a:avLst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" name="직사각형 58"/>
              <p:cNvSpPr/>
              <p:nvPr/>
            </p:nvSpPr>
            <p:spPr>
              <a:xfrm>
                <a:off x="8334337" y="647700"/>
                <a:ext cx="800137" cy="36677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    관심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538209" y="613816"/>
              <a:ext cx="1123951" cy="36677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</a:rPr>
                <a:t>♥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99,999+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3348668" y="4734560"/>
            <a:ext cx="1332908" cy="1205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529839" y="1073977"/>
            <a:ext cx="1119499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Picture 4" descr="C:\Users\madeit-top1\Documents\PPT\[38] Angrymomo_cartoon black\mzl.tbynocx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35" y="2643712"/>
            <a:ext cx="1211202" cy="121744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40" y="1454152"/>
            <a:ext cx="5844886" cy="2530014"/>
          </a:xfrm>
          <a:prstGeom prst="rect">
            <a:avLst/>
          </a:prstGeom>
        </p:spPr>
      </p:pic>
      <p:sp>
        <p:nvSpPr>
          <p:cNvPr id="8" name="오른쪽으로 구부러진 화살표 7"/>
          <p:cNvSpPr/>
          <p:nvPr/>
        </p:nvSpPr>
        <p:spPr>
          <a:xfrm rot="5400000">
            <a:off x="6703382" y="189188"/>
            <a:ext cx="1212811" cy="3527135"/>
          </a:xfrm>
          <a:prstGeom prst="curvedRightArrow">
            <a:avLst/>
          </a:prstGeom>
          <a:solidFill>
            <a:srgbClr val="00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881" y="4893438"/>
            <a:ext cx="5040841" cy="8336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40" y="3267140"/>
            <a:ext cx="5844886" cy="27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1" y="5203465"/>
            <a:ext cx="1378854" cy="1487141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xmlns="" id="{CC9DA75E-A56E-44F2-AA33-8114A65920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870"/>
            </a:avLst>
          </a:prstGeom>
          <a:solidFill>
            <a:srgbClr val="00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2C3F918-264B-4DB7-8266-A83C2BA4C1DD}"/>
              </a:ext>
            </a:extLst>
          </p:cNvPr>
          <p:cNvSpPr txBox="1"/>
          <p:nvPr/>
        </p:nvSpPr>
        <p:spPr>
          <a:xfrm>
            <a:off x="457200" y="419100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기여도</a:t>
            </a:r>
            <a:endParaRPr lang="ko-KR" altLang="en-US" sz="3600" spc="-150" dirty="0">
              <a:solidFill>
                <a:srgbClr val="00D5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88B15BDF-2774-4351-9965-030D99727E3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457200" cy="419100"/>
          </a:xfrm>
          <a:prstGeom prst="straightConnector1">
            <a:avLst/>
          </a:prstGeom>
          <a:ln>
            <a:solidFill>
              <a:srgbClr val="00A44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992733" y="1696317"/>
            <a:ext cx="468000" cy="468000"/>
          </a:xfrm>
          <a:prstGeom prst="rect">
            <a:avLst/>
          </a:prstGeom>
          <a:solidFill>
            <a:srgbClr val="4646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atin typeface="+mj-lt"/>
                <a:ea typeface="맑은 고딕" panose="020B0503020000020004" pitchFamily="50" charset="-127"/>
              </a:rPr>
              <a:t>ㄱ</a:t>
            </a:r>
            <a:endParaRPr lang="ko-KR" altLang="en-US" sz="24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92733" y="3249392"/>
            <a:ext cx="468000" cy="468000"/>
          </a:xfrm>
          <a:prstGeom prst="rect">
            <a:avLst/>
          </a:prstGeom>
          <a:solidFill>
            <a:srgbClr val="4646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atin typeface="+mj-lt"/>
                <a:ea typeface="맑은 고딕" panose="020B0503020000020004" pitchFamily="50" charset="-127"/>
              </a:rPr>
              <a:t>ㅂ</a:t>
            </a:r>
            <a:endParaRPr lang="ko-KR" altLang="en-US" sz="24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92733" y="4834133"/>
            <a:ext cx="468000" cy="468000"/>
          </a:xfrm>
          <a:prstGeom prst="rect">
            <a:avLst/>
          </a:prstGeom>
          <a:solidFill>
            <a:srgbClr val="4646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atin typeface="+mj-lt"/>
                <a:ea typeface="맑은 고딕" panose="020B0503020000020004" pitchFamily="50" charset="-127"/>
              </a:rPr>
              <a:t>ㅇ</a:t>
            </a:r>
            <a:endParaRPr lang="ko-KR" altLang="en-US" sz="24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02344" y="1698093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김제영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702344" y="3249391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배나영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702344" y="4834133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이상욱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9738072" y="613816"/>
            <a:ext cx="1924088" cy="366775"/>
            <a:chOff x="9738072" y="613816"/>
            <a:chExt cx="1924088" cy="366775"/>
          </a:xfrm>
        </p:grpSpPr>
        <p:grpSp>
          <p:nvGrpSpPr>
            <p:cNvPr id="55" name="그룹 54"/>
            <p:cNvGrpSpPr/>
            <p:nvPr/>
          </p:nvGrpSpPr>
          <p:grpSpPr>
            <a:xfrm>
              <a:off x="9738072" y="613816"/>
              <a:ext cx="800137" cy="366775"/>
              <a:chOff x="8334337" y="647700"/>
              <a:chExt cx="800137" cy="366775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8439113" y="736410"/>
                <a:ext cx="180000" cy="180000"/>
                <a:chOff x="9592184" y="5127901"/>
                <a:chExt cx="720000" cy="720000"/>
              </a:xfrm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9592184" y="5127901"/>
                  <a:ext cx="720000" cy="72000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십자형 60"/>
                <p:cNvSpPr/>
                <p:nvPr/>
              </p:nvSpPr>
              <p:spPr>
                <a:xfrm>
                  <a:off x="9772184" y="5307901"/>
                  <a:ext cx="360000" cy="360000"/>
                </a:xfrm>
                <a:prstGeom prst="plus">
                  <a:avLst>
                    <a:gd name="adj" fmla="val 47049"/>
                  </a:avLst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" name="직사각형 58"/>
              <p:cNvSpPr/>
              <p:nvPr/>
            </p:nvSpPr>
            <p:spPr>
              <a:xfrm>
                <a:off x="8334337" y="647700"/>
                <a:ext cx="800137" cy="36677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    관심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538209" y="613816"/>
              <a:ext cx="1123951" cy="36677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</a:rPr>
                <a:t>♥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99,999+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 flipH="1">
            <a:off x="4909843" y="1855603"/>
            <a:ext cx="6314175" cy="819150"/>
            <a:chOff x="3080313" y="5061360"/>
            <a:chExt cx="5123823" cy="819150"/>
          </a:xfrm>
          <a:solidFill>
            <a:srgbClr val="00A44E"/>
          </a:solidFill>
        </p:grpSpPr>
        <p:sp>
          <p:nvSpPr>
            <p:cNvPr id="70" name="모서리가 둥근 직사각형 69"/>
            <p:cNvSpPr/>
            <p:nvPr/>
          </p:nvSpPr>
          <p:spPr>
            <a:xfrm>
              <a:off x="3080313" y="5061360"/>
              <a:ext cx="4908562" cy="8191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bg1"/>
                  </a:solidFill>
                  <a:latin typeface="+mn-ea"/>
                </a:rPr>
                <a:t>네이버</a:t>
              </a:r>
              <a:r>
                <a:rPr lang="ko-KR" altLang="en-US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+mn-ea"/>
                </a:rPr>
                <a:t>웹툰</a:t>
              </a:r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+mn-ea"/>
                </a:rPr>
                <a:t>댓글</a:t>
              </a:r>
              <a:r>
                <a:rPr lang="ko-KR" altLang="en-US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+mn-ea"/>
                </a:rPr>
                <a:t>크롤링</a:t>
              </a:r>
              <a:r>
                <a:rPr lang="en-US" altLang="ko-KR" b="1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n-ea"/>
                </a:rPr>
                <a:t>웹 연동</a:t>
              </a:r>
              <a:r>
                <a:rPr lang="en-US" altLang="ko-KR" b="1" dirty="0" smtClean="0">
                  <a:solidFill>
                    <a:schemeClr val="bg1"/>
                  </a:solidFill>
                  <a:latin typeface="+mn-ea"/>
                </a:rPr>
                <a:t>, PPT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n-ea"/>
                </a:rPr>
                <a:t>작성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1" name="이등변 삼각형 70"/>
            <p:cNvSpPr/>
            <p:nvPr/>
          </p:nvSpPr>
          <p:spPr>
            <a:xfrm rot="5400000">
              <a:off x="7838613" y="5034718"/>
              <a:ext cx="311952" cy="41909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 flipH="1">
            <a:off x="4909839" y="4941328"/>
            <a:ext cx="6408006" cy="819150"/>
            <a:chOff x="3080313" y="5061360"/>
            <a:chExt cx="5124051" cy="819150"/>
          </a:xfrm>
          <a:solidFill>
            <a:srgbClr val="00A44E"/>
          </a:solidFill>
        </p:grpSpPr>
        <p:sp>
          <p:nvSpPr>
            <p:cNvPr id="79" name="모서리가 둥근 직사각형 78"/>
            <p:cNvSpPr/>
            <p:nvPr/>
          </p:nvSpPr>
          <p:spPr>
            <a:xfrm>
              <a:off x="3080313" y="5061360"/>
              <a:ext cx="4908561" cy="8191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+mn-ea"/>
                </a:rPr>
                <a:t>웹 서버 구축</a:t>
              </a:r>
              <a:r>
                <a:rPr lang="en-US" altLang="ko-KR" b="1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n-ea"/>
                </a:rPr>
                <a:t>웹 페이지 디자인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0" name="이등변 삼각형 79"/>
            <p:cNvSpPr/>
            <p:nvPr/>
          </p:nvSpPr>
          <p:spPr>
            <a:xfrm rot="5400000">
              <a:off x="7838841" y="5034718"/>
              <a:ext cx="311952" cy="41909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 flipH="1">
            <a:off x="4909841" y="3387924"/>
            <a:ext cx="6314177" cy="819150"/>
            <a:chOff x="3080313" y="5069906"/>
            <a:chExt cx="5123823" cy="819150"/>
          </a:xfrm>
          <a:solidFill>
            <a:srgbClr val="00A44E"/>
          </a:solidFill>
        </p:grpSpPr>
        <p:sp>
          <p:nvSpPr>
            <p:cNvPr id="82" name="모서리가 둥근 직사각형 81"/>
            <p:cNvSpPr/>
            <p:nvPr/>
          </p:nvSpPr>
          <p:spPr>
            <a:xfrm>
              <a:off x="3080313" y="5069906"/>
              <a:ext cx="4908562" cy="8191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bg1"/>
                  </a:solidFill>
                  <a:latin typeface="+mn-ea"/>
                </a:rPr>
                <a:t>네이버</a:t>
              </a:r>
              <a:r>
                <a:rPr lang="ko-KR" altLang="en-US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+mn-ea"/>
                </a:rPr>
                <a:t>웹툰</a:t>
              </a:r>
              <a:r>
                <a:rPr lang="ko-KR" altLang="en-US" b="1" dirty="0" smtClean="0">
                  <a:solidFill>
                    <a:schemeClr val="bg1"/>
                  </a:solidFill>
                  <a:latin typeface="+mn-ea"/>
                </a:rPr>
                <a:t> 리스트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+mn-ea"/>
                </a:rPr>
                <a:t>크롤링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3" name="이등변 삼각형 82"/>
            <p:cNvSpPr/>
            <p:nvPr/>
          </p:nvSpPr>
          <p:spPr>
            <a:xfrm rot="5400000">
              <a:off x="7838613" y="5034718"/>
              <a:ext cx="311952" cy="41909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 flipV="1">
            <a:off x="529839" y="1073977"/>
            <a:ext cx="1119499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39" y="2056744"/>
            <a:ext cx="2083920" cy="524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53" y="3625926"/>
            <a:ext cx="2087709" cy="5256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45" y="5181555"/>
            <a:ext cx="2087709" cy="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3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xmlns="" id="{CC9DA75E-A56E-44F2-AA33-8114A65920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870"/>
            </a:avLst>
          </a:prstGeom>
          <a:solidFill>
            <a:srgbClr val="00A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2C3F918-264B-4DB7-8266-A83C2BA4C1DD}"/>
              </a:ext>
            </a:extLst>
          </p:cNvPr>
          <p:cNvSpPr txBox="1"/>
          <p:nvPr/>
        </p:nvSpPr>
        <p:spPr>
          <a:xfrm>
            <a:off x="457200" y="419100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시현</a:t>
            </a:r>
            <a:endParaRPr lang="ko-KR" altLang="en-US" spc="-150" dirty="0">
              <a:solidFill>
                <a:srgbClr val="00D56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88B15BDF-2774-4351-9965-030D99727E3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457200" cy="419100"/>
          </a:xfrm>
          <a:prstGeom prst="straightConnector1">
            <a:avLst/>
          </a:prstGeom>
          <a:ln>
            <a:solidFill>
              <a:srgbClr val="00A44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9738072" y="613816"/>
            <a:ext cx="1924088" cy="366775"/>
            <a:chOff x="9738072" y="613816"/>
            <a:chExt cx="1924088" cy="366775"/>
          </a:xfrm>
        </p:grpSpPr>
        <p:grpSp>
          <p:nvGrpSpPr>
            <p:cNvPr id="55" name="그룹 54"/>
            <p:cNvGrpSpPr/>
            <p:nvPr/>
          </p:nvGrpSpPr>
          <p:grpSpPr>
            <a:xfrm>
              <a:off x="9738072" y="613816"/>
              <a:ext cx="800137" cy="366775"/>
              <a:chOff x="8334337" y="647700"/>
              <a:chExt cx="800137" cy="366775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8439113" y="736410"/>
                <a:ext cx="180000" cy="180000"/>
                <a:chOff x="9592184" y="5127901"/>
                <a:chExt cx="720000" cy="720000"/>
              </a:xfrm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9592184" y="5127901"/>
                  <a:ext cx="720000" cy="72000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십자형 60"/>
                <p:cNvSpPr/>
                <p:nvPr/>
              </p:nvSpPr>
              <p:spPr>
                <a:xfrm>
                  <a:off x="9772184" y="5307901"/>
                  <a:ext cx="360000" cy="360000"/>
                </a:xfrm>
                <a:prstGeom prst="plus">
                  <a:avLst>
                    <a:gd name="adj" fmla="val 47049"/>
                  </a:avLst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" name="직사각형 58"/>
              <p:cNvSpPr/>
              <p:nvPr/>
            </p:nvSpPr>
            <p:spPr>
              <a:xfrm>
                <a:off x="8334337" y="647700"/>
                <a:ext cx="800137" cy="36677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    관심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538209" y="613816"/>
              <a:ext cx="1123951" cy="36677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</a:rPr>
                <a:t>♥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99,999+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 flipV="1">
            <a:off x="529839" y="1073977"/>
            <a:ext cx="1119499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4086676" y="1288225"/>
            <a:ext cx="4768565" cy="4768565"/>
            <a:chOff x="4086676" y="1288225"/>
            <a:chExt cx="4768565" cy="4768565"/>
          </a:xfrm>
        </p:grpSpPr>
        <p:sp>
          <p:nvSpPr>
            <p:cNvPr id="12" name="직사각형 11"/>
            <p:cNvSpPr/>
            <p:nvPr/>
          </p:nvSpPr>
          <p:spPr>
            <a:xfrm>
              <a:off x="4086676" y="1801567"/>
              <a:ext cx="4162212" cy="4255223"/>
            </a:xfrm>
            <a:prstGeom prst="rect">
              <a:avLst/>
            </a:prstGeom>
            <a:solidFill>
              <a:srgbClr val="00A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331512" y="2051874"/>
              <a:ext cx="3672540" cy="3754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1512" y="2051874"/>
              <a:ext cx="3688503" cy="3217953"/>
            </a:xfrm>
            <a:prstGeom prst="rect">
              <a:avLst/>
            </a:prstGeom>
          </p:spPr>
        </p:pic>
        <p:sp>
          <p:nvSpPr>
            <p:cNvPr id="31" name="타원 30"/>
            <p:cNvSpPr/>
            <p:nvPr/>
          </p:nvSpPr>
          <p:spPr>
            <a:xfrm>
              <a:off x="7397702" y="1288225"/>
              <a:ext cx="1457539" cy="1423883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en-US" altLang="ko-KR" sz="4000" b="1" dirty="0" smtClean="0">
                  <a:solidFill>
                    <a:schemeClr val="tx1"/>
                  </a:solidFill>
                  <a:latin typeface="Arial Black" panose="020B0A04020102020204" pitchFamily="34" charset="0"/>
                  <a:ea typeface="HY얕은샘물M" panose="02030600000101010101" pitchFamily="18" charset="-127"/>
                </a:rPr>
                <a:t>UP</a:t>
              </a:r>
              <a:endParaRPr lang="ko-KR" altLang="en-US" sz="4400" b="1" dirty="0">
                <a:solidFill>
                  <a:schemeClr val="tx1"/>
                </a:solidFill>
                <a:latin typeface="Arial Black" panose="020B0A04020102020204" pitchFamily="34" charset="0"/>
                <a:ea typeface="HY얕은샘물M" panose="0203060000010101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295038" y="5335468"/>
            <a:ext cx="372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http://18.213.183.104/softoon.php</a:t>
            </a:r>
            <a:endParaRPr lang="ko-KR" altLang="en-US" dirty="0"/>
          </a:p>
        </p:txBody>
      </p:sp>
      <p:pic>
        <p:nvPicPr>
          <p:cNvPr id="4098" name="Picture 2" descr="애용이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066" y="5465752"/>
            <a:ext cx="1182074" cy="118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7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xmlns="" id="{6CB7D9B7-80CA-4160-A8F9-DA9EC390EFF0}"/>
              </a:ext>
            </a:extLst>
          </p:cNvPr>
          <p:cNvSpPr/>
          <p:nvPr/>
        </p:nvSpPr>
        <p:spPr>
          <a:xfrm rot="19248338">
            <a:off x="3982373" y="957895"/>
            <a:ext cx="4909464" cy="4371518"/>
          </a:xfrm>
          <a:custGeom>
            <a:avLst/>
            <a:gdLst>
              <a:gd name="connsiteX0" fmla="*/ 5973719 w 5973719"/>
              <a:gd name="connsiteY0" fmla="*/ 2317530 h 5319159"/>
              <a:gd name="connsiteX1" fmla="*/ 4721961 w 5973719"/>
              <a:gd name="connsiteY1" fmla="*/ 3804440 h 5319159"/>
              <a:gd name="connsiteX2" fmla="*/ 5162291 w 5973719"/>
              <a:gd name="connsiteY2" fmla="*/ 4163492 h 5319159"/>
              <a:gd name="connsiteX3" fmla="*/ 4032647 w 5973719"/>
              <a:gd name="connsiteY3" fmla="*/ 5309673 h 5319159"/>
              <a:gd name="connsiteX4" fmla="*/ 4034788 w 5973719"/>
              <a:gd name="connsiteY4" fmla="*/ 5311100 h 5319159"/>
              <a:gd name="connsiteX5" fmla="*/ 4031997 w 5973719"/>
              <a:gd name="connsiteY5" fmla="*/ 5310332 h 5319159"/>
              <a:gd name="connsiteX6" fmla="*/ 4023297 w 5973719"/>
              <a:gd name="connsiteY6" fmla="*/ 5319159 h 5319159"/>
              <a:gd name="connsiteX7" fmla="*/ 3993822 w 5973719"/>
              <a:gd name="connsiteY7" fmla="*/ 5299830 h 5319159"/>
              <a:gd name="connsiteX8" fmla="*/ 1841722 w 5973719"/>
              <a:gd name="connsiteY8" fmla="*/ 4707793 h 5319159"/>
              <a:gd name="connsiteX9" fmla="*/ 2236546 w 5973719"/>
              <a:gd name="connsiteY9" fmla="*/ 4147489 h 5319159"/>
              <a:gd name="connsiteX10" fmla="*/ 0 w 5973719"/>
              <a:gd name="connsiteY10" fmla="*/ 2680865 h 5319159"/>
              <a:gd name="connsiteX11" fmla="*/ 855176 w 5973719"/>
              <a:gd name="connsiteY11" fmla="*/ 651400 h 5319159"/>
              <a:gd name="connsiteX12" fmla="*/ 1302693 w 5973719"/>
              <a:gd name="connsiteY12" fmla="*/ 1016313 h 5319159"/>
              <a:gd name="connsiteX13" fmla="*/ 1909712 w 5973719"/>
              <a:gd name="connsiteY13" fmla="*/ 0 h 531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3719" h="5319159">
                <a:moveTo>
                  <a:pt x="5973719" y="2317530"/>
                </a:moveTo>
                <a:lnTo>
                  <a:pt x="4721961" y="3804440"/>
                </a:lnTo>
                <a:lnTo>
                  <a:pt x="5162291" y="4163492"/>
                </a:lnTo>
                <a:lnTo>
                  <a:pt x="4032647" y="5309673"/>
                </a:lnTo>
                <a:lnTo>
                  <a:pt x="4034788" y="5311100"/>
                </a:lnTo>
                <a:lnTo>
                  <a:pt x="4031997" y="5310332"/>
                </a:lnTo>
                <a:lnTo>
                  <a:pt x="4023297" y="5319159"/>
                </a:lnTo>
                <a:lnTo>
                  <a:pt x="3993822" y="5299830"/>
                </a:lnTo>
                <a:lnTo>
                  <a:pt x="1841722" y="4707793"/>
                </a:lnTo>
                <a:lnTo>
                  <a:pt x="2236546" y="4147489"/>
                </a:lnTo>
                <a:lnTo>
                  <a:pt x="0" y="2680865"/>
                </a:lnTo>
                <a:lnTo>
                  <a:pt x="855176" y="651400"/>
                </a:lnTo>
                <a:lnTo>
                  <a:pt x="1302693" y="1016313"/>
                </a:lnTo>
                <a:lnTo>
                  <a:pt x="1909712" y="0"/>
                </a:lnTo>
                <a:close/>
              </a:path>
            </a:pathLst>
          </a:custGeom>
          <a:solidFill>
            <a:srgbClr val="00A44E">
              <a:alpha val="4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5CA13BD-D9F1-4665-88EE-599DE951EBA9}"/>
              </a:ext>
            </a:extLst>
          </p:cNvPr>
          <p:cNvGrpSpPr/>
          <p:nvPr/>
        </p:nvGrpSpPr>
        <p:grpSpPr>
          <a:xfrm>
            <a:off x="3728372" y="1320800"/>
            <a:ext cx="4909464" cy="4371518"/>
            <a:chOff x="3337167" y="883559"/>
            <a:chExt cx="5517667" cy="4913078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C17076CE-D6B5-4E91-9E97-5578A9B7D9E4}"/>
                </a:ext>
              </a:extLst>
            </p:cNvPr>
            <p:cNvSpPr/>
            <p:nvPr/>
          </p:nvSpPr>
          <p:spPr>
            <a:xfrm rot="19248338">
              <a:off x="3337167" y="883559"/>
              <a:ext cx="5517667" cy="4913078"/>
            </a:xfrm>
            <a:custGeom>
              <a:avLst/>
              <a:gdLst>
                <a:gd name="connsiteX0" fmla="*/ 5973719 w 5973719"/>
                <a:gd name="connsiteY0" fmla="*/ 2317530 h 5319159"/>
                <a:gd name="connsiteX1" fmla="*/ 4721961 w 5973719"/>
                <a:gd name="connsiteY1" fmla="*/ 3804440 h 5319159"/>
                <a:gd name="connsiteX2" fmla="*/ 5162291 w 5973719"/>
                <a:gd name="connsiteY2" fmla="*/ 4163492 h 5319159"/>
                <a:gd name="connsiteX3" fmla="*/ 4032647 w 5973719"/>
                <a:gd name="connsiteY3" fmla="*/ 5309673 h 5319159"/>
                <a:gd name="connsiteX4" fmla="*/ 4034788 w 5973719"/>
                <a:gd name="connsiteY4" fmla="*/ 5311100 h 5319159"/>
                <a:gd name="connsiteX5" fmla="*/ 4031997 w 5973719"/>
                <a:gd name="connsiteY5" fmla="*/ 5310332 h 5319159"/>
                <a:gd name="connsiteX6" fmla="*/ 4023297 w 5973719"/>
                <a:gd name="connsiteY6" fmla="*/ 5319159 h 5319159"/>
                <a:gd name="connsiteX7" fmla="*/ 3993822 w 5973719"/>
                <a:gd name="connsiteY7" fmla="*/ 5299830 h 5319159"/>
                <a:gd name="connsiteX8" fmla="*/ 1841722 w 5973719"/>
                <a:gd name="connsiteY8" fmla="*/ 4707793 h 5319159"/>
                <a:gd name="connsiteX9" fmla="*/ 2236546 w 5973719"/>
                <a:gd name="connsiteY9" fmla="*/ 4147489 h 5319159"/>
                <a:gd name="connsiteX10" fmla="*/ 0 w 5973719"/>
                <a:gd name="connsiteY10" fmla="*/ 2680865 h 5319159"/>
                <a:gd name="connsiteX11" fmla="*/ 855176 w 5973719"/>
                <a:gd name="connsiteY11" fmla="*/ 651400 h 5319159"/>
                <a:gd name="connsiteX12" fmla="*/ 1302693 w 5973719"/>
                <a:gd name="connsiteY12" fmla="*/ 1016313 h 5319159"/>
                <a:gd name="connsiteX13" fmla="*/ 1909712 w 5973719"/>
                <a:gd name="connsiteY13" fmla="*/ 0 h 531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73719" h="5319159">
                  <a:moveTo>
                    <a:pt x="5973719" y="2317530"/>
                  </a:moveTo>
                  <a:lnTo>
                    <a:pt x="4721961" y="3804440"/>
                  </a:lnTo>
                  <a:lnTo>
                    <a:pt x="5162291" y="4163492"/>
                  </a:lnTo>
                  <a:lnTo>
                    <a:pt x="4032647" y="5309673"/>
                  </a:lnTo>
                  <a:lnTo>
                    <a:pt x="4034788" y="5311100"/>
                  </a:lnTo>
                  <a:lnTo>
                    <a:pt x="4031997" y="5310332"/>
                  </a:lnTo>
                  <a:lnTo>
                    <a:pt x="4023297" y="5319159"/>
                  </a:lnTo>
                  <a:lnTo>
                    <a:pt x="3993822" y="5299830"/>
                  </a:lnTo>
                  <a:lnTo>
                    <a:pt x="1841722" y="4707793"/>
                  </a:lnTo>
                  <a:lnTo>
                    <a:pt x="2236546" y="4147489"/>
                  </a:lnTo>
                  <a:lnTo>
                    <a:pt x="0" y="2680865"/>
                  </a:lnTo>
                  <a:lnTo>
                    <a:pt x="855176" y="651400"/>
                  </a:lnTo>
                  <a:lnTo>
                    <a:pt x="1302693" y="1016313"/>
                  </a:lnTo>
                  <a:lnTo>
                    <a:pt x="1909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dist="63500" dir="3000000" sx="101000" sy="101000" algn="tl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55ABA96-E648-4C43-A336-B9704A9B0BF9}"/>
                </a:ext>
              </a:extLst>
            </p:cNvPr>
            <p:cNvSpPr txBox="1"/>
            <p:nvPr/>
          </p:nvSpPr>
          <p:spPr>
            <a:xfrm>
              <a:off x="3956050" y="2561811"/>
              <a:ext cx="4279900" cy="1556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spc="-150" dirty="0" smtClean="0">
                  <a:solidFill>
                    <a:srgbClr val="00D56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감사합니다</a:t>
              </a:r>
              <a:r>
                <a:rPr lang="en-US" altLang="ko-KR" sz="4400" spc="-150" dirty="0" smtClean="0">
                  <a:solidFill>
                    <a:srgbClr val="00D56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</a:p>
            <a:p>
              <a:pPr algn="ctr"/>
              <a:r>
                <a:rPr lang="ko-KR" altLang="en-US" sz="3200" spc="-150" dirty="0" smtClean="0">
                  <a:solidFill>
                    <a:srgbClr val="00D56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다들 수고하셨습니다</a:t>
              </a:r>
              <a:r>
                <a:rPr lang="en-US" altLang="ko-KR" sz="3200" spc="-150" dirty="0" smtClean="0">
                  <a:solidFill>
                    <a:srgbClr val="00D56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en-US" altLang="ko-KR" sz="3200" spc="-150" dirty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800" spc="-150" dirty="0">
                <a:solidFill>
                  <a:srgbClr val="00D56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5ABA96-E648-4C43-A336-B9704A9B0BF9}"/>
              </a:ext>
            </a:extLst>
          </p:cNvPr>
          <p:cNvSpPr txBox="1"/>
          <p:nvPr/>
        </p:nvSpPr>
        <p:spPr>
          <a:xfrm>
            <a:off x="9042400" y="6378436"/>
            <a:ext cx="314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 Cloud Computing</a:t>
            </a:r>
            <a:endParaRPr lang="ko-KR" altLang="en-US" sz="20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9835" y="481282"/>
            <a:ext cx="2013317" cy="2170368"/>
            <a:chOff x="4135636" y="471757"/>
            <a:chExt cx="2013317" cy="217036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636" y="471757"/>
              <a:ext cx="1885950" cy="1894973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 rot="21043383">
              <a:off x="4299724" y="2203975"/>
              <a:ext cx="1849229" cy="438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9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173</Words>
  <Application>Microsoft Office PowerPoint</Application>
  <PresentationFormat>와이드스크린</PresentationFormat>
  <Paragraphs>70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HY견고딕</vt:lpstr>
      <vt:lpstr>HY얕은샘물M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예림 조</dc:creator>
  <cp:lastModifiedBy>k63462157@gmail.com</cp:lastModifiedBy>
  <cp:revision>153</cp:revision>
  <dcterms:created xsi:type="dcterms:W3CDTF">2019-06-20T10:59:11Z</dcterms:created>
  <dcterms:modified xsi:type="dcterms:W3CDTF">2019-12-09T20:39:03Z</dcterms:modified>
</cp:coreProperties>
</file>